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</p:sldIdLst>
  <p:sldSz cx="6858000" cy="9906000" type="A4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3876" y="-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228600" y="200472"/>
            <a:ext cx="6399041" cy="950505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圓角矩形 9"/>
          <p:cNvSpPr/>
          <p:nvPr userDrawn="1"/>
        </p:nvSpPr>
        <p:spPr>
          <a:xfrm>
            <a:off x="298125" y="272480"/>
            <a:ext cx="6230107" cy="4104456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541782" y="2629186"/>
            <a:ext cx="5829300" cy="26416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0" name="副標題 19"/>
          <p:cNvSpPr>
            <a:spLocks noGrp="1"/>
          </p:cNvSpPr>
          <p:nvPr>
            <p:ph type="subTitle" idx="1"/>
          </p:nvPr>
        </p:nvSpPr>
        <p:spPr>
          <a:xfrm>
            <a:off x="541782" y="5322824"/>
            <a:ext cx="5829300" cy="13208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2014/9/4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7190" y="7198360"/>
            <a:ext cx="6137910" cy="151892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77190" y="766064"/>
            <a:ext cx="6137910" cy="604926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770473"/>
            <a:ext cx="1485900" cy="7594599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0050" y="770470"/>
            <a:ext cx="4457700" cy="75946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7190" y="7198360"/>
            <a:ext cx="6137910" cy="151892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77190" y="766064"/>
            <a:ext cx="6137910" cy="604926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圓角矩形 13"/>
          <p:cNvSpPr/>
          <p:nvPr/>
        </p:nvSpPr>
        <p:spPr>
          <a:xfrm>
            <a:off x="228600" y="475489"/>
            <a:ext cx="6399041" cy="8950961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矩形 10"/>
          <p:cNvSpPr/>
          <p:nvPr/>
        </p:nvSpPr>
        <p:spPr>
          <a:xfrm>
            <a:off x="313947" y="627123"/>
            <a:ext cx="6230107" cy="627080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1258" y="7119112"/>
            <a:ext cx="6137910" cy="977392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51258" y="8124255"/>
            <a:ext cx="6137910" cy="607568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85764" y="766064"/>
            <a:ext cx="2948940" cy="6339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66520" y="766064"/>
            <a:ext cx="2948940" cy="6339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7190" y="7198360"/>
            <a:ext cx="6137910" cy="151892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5418" y="836966"/>
            <a:ext cx="2948940" cy="1144234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3489127" y="836966"/>
            <a:ext cx="2948940" cy="1144234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5418" y="2091267"/>
            <a:ext cx="2948940" cy="5041053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9127" y="2091267"/>
            <a:ext cx="2948940" cy="5041053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2014/9/4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2014/9/4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228600" y="475489"/>
            <a:ext cx="6399041" cy="8950961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2014/9/4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54088" y="770467"/>
            <a:ext cx="2228850" cy="13208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154135" y="2091270"/>
            <a:ext cx="2228850" cy="6075495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571030" y="1343541"/>
            <a:ext cx="3469619" cy="6824136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228600" y="475489"/>
            <a:ext cx="6399041" cy="8950961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化單一角落矩形 10"/>
          <p:cNvSpPr/>
          <p:nvPr/>
        </p:nvSpPr>
        <p:spPr>
          <a:xfrm>
            <a:off x="4800600" y="627123"/>
            <a:ext cx="1743454" cy="62738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7239636"/>
            <a:ext cx="6172200" cy="151892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4847034" y="770467"/>
            <a:ext cx="1680210" cy="6083249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16110" y="629443"/>
            <a:ext cx="4443984" cy="62738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228600" y="475489"/>
            <a:ext cx="6399041" cy="8950961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圓角矩形 8"/>
          <p:cNvSpPr/>
          <p:nvPr/>
        </p:nvSpPr>
        <p:spPr>
          <a:xfrm>
            <a:off x="313947" y="627123"/>
            <a:ext cx="6230107" cy="79248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標題版面配置區 12"/>
          <p:cNvSpPr>
            <a:spLocks noGrp="1"/>
          </p:cNvSpPr>
          <p:nvPr>
            <p:ph type="title"/>
          </p:nvPr>
        </p:nvSpPr>
        <p:spPr>
          <a:xfrm>
            <a:off x="377190" y="7201408"/>
            <a:ext cx="6137910" cy="151892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377190" y="766064"/>
            <a:ext cx="6137910" cy="6049264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2"/>
          </p:nvPr>
        </p:nvSpPr>
        <p:spPr>
          <a:xfrm>
            <a:off x="2832246" y="8828265"/>
            <a:ext cx="1714500" cy="52740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2014/9/4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3"/>
          </p:nvPr>
        </p:nvSpPr>
        <p:spPr>
          <a:xfrm>
            <a:off x="4546746" y="8828265"/>
            <a:ext cx="1714500" cy="52740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6261246" y="8828265"/>
            <a:ext cx="342900" cy="52740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tlu@math.nsysu.edu.tw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fchen@mail.ntou.edu.t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714356" y="8989469"/>
            <a:ext cx="52629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國立中山大學應用數學系</a:t>
            </a:r>
            <a:endParaRPr lang="zh-TW" alt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48680" y="316032"/>
            <a:ext cx="5808138" cy="2188696"/>
          </a:xfrm>
          <a:prstGeom prst="rect">
            <a:avLst/>
          </a:prstGeom>
        </p:spPr>
        <p:txBody>
          <a:bodyPr wrap="square">
            <a:prstTxWarp prst="textPlain">
              <a:avLst/>
            </a:prstTxWarp>
            <a:spAutoFit/>
            <a:scene3d>
              <a:camera prst="obliqueBottomLeft"/>
              <a:lightRig rig="threePt" dir="t"/>
            </a:scene3d>
            <a:sp3d prstMaterial="dkEdge">
              <a:bevelT h="95250"/>
            </a:sp3d>
          </a:bodyPr>
          <a:lstStyle/>
          <a:p>
            <a:pPr algn="ctr"/>
            <a:r>
              <a:rPr lang="zh-TW" altLang="en-US" sz="2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第五屆台灣邊界元素法、</a:t>
            </a:r>
            <a:endParaRPr lang="en-US" altLang="zh-TW" sz="2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積分方程與其他相關主題研討會</a:t>
            </a:r>
            <a:r>
              <a:rPr lang="en-US" sz="2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algn="ctr"/>
            <a:r>
              <a:rPr lang="zh-TW" altLang="en-US" sz="2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慶祝楊德良教授七十大壽</a:t>
            </a:r>
            <a:endParaRPr lang="en-US" sz="2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4" name="圖片 13" descr="faculty-f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688" y="2576736"/>
            <a:ext cx="1285884" cy="1710225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2571744" y="2773596"/>
            <a:ext cx="3286148" cy="5232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en-US" altLang="zh-TW" sz="28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2014</a:t>
            </a:r>
            <a:r>
              <a:rPr lang="zh-TW" altLang="en-US" sz="28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年</a:t>
            </a:r>
            <a:r>
              <a:rPr lang="en-US" altLang="zh-TW" sz="28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10</a:t>
            </a:r>
            <a:r>
              <a:rPr lang="zh-TW" altLang="en-US" sz="28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月</a:t>
            </a:r>
            <a:r>
              <a:rPr lang="en-US" altLang="zh-TW" sz="28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4</a:t>
            </a:r>
            <a:r>
              <a:rPr lang="zh-TW" altLang="en-US" sz="28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日</a:t>
            </a:r>
            <a:endParaRPr lang="zh-TW" altLang="en-US" sz="28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2143116" y="3422865"/>
            <a:ext cx="421484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楊德良教授為國立台灣大學土木工程學系終身特聘教授</a:t>
            </a:r>
          </a:p>
          <a:p>
            <a:pPr algn="just"/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357166" y="7032971"/>
            <a:ext cx="61436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/>
              <a:t>主辦人</a:t>
            </a:r>
            <a:r>
              <a:rPr lang="en-US" altLang="zh-TW" sz="1400" dirty="0" smtClean="0"/>
              <a:t>: </a:t>
            </a:r>
          </a:p>
          <a:p>
            <a:pPr algn="ctr"/>
            <a:r>
              <a:rPr lang="zh-TW" altLang="en-US" sz="1400" dirty="0" smtClean="0"/>
              <a:t>呂宗澤教授 </a:t>
            </a:r>
            <a:r>
              <a:rPr lang="en-US" altLang="zh-TW" sz="1400" dirty="0" smtClean="0"/>
              <a:t>(</a:t>
            </a:r>
            <a:r>
              <a:rPr lang="zh-TW" altLang="en-US" sz="1400" dirty="0" smtClean="0"/>
              <a:t>中山大學應用數學系</a:t>
            </a:r>
            <a:r>
              <a:rPr lang="en-US" altLang="zh-TW" sz="1400" dirty="0" smtClean="0"/>
              <a:t>)</a:t>
            </a:r>
            <a:r>
              <a:rPr lang="zh-TW" altLang="en-US" sz="1400" dirty="0" smtClean="0"/>
              <a:t>  </a:t>
            </a:r>
            <a:endParaRPr lang="en-US" altLang="zh-TW" sz="1400" dirty="0" smtClean="0"/>
          </a:p>
          <a:p>
            <a:pPr algn="ctr"/>
            <a:r>
              <a:rPr lang="en-US" altLang="zh-TW" sz="1400" dirty="0" smtClean="0"/>
              <a:t>E-mail: </a:t>
            </a:r>
            <a:r>
              <a:rPr lang="en-US" altLang="zh-TW" sz="1400" dirty="0" smtClean="0">
                <a:hlinkClick r:id="rId3"/>
              </a:rPr>
              <a:t>ttlu@math.nsysu.edu.tw</a:t>
            </a:r>
            <a:endParaRPr lang="en-US" altLang="zh-TW" sz="1400" dirty="0" smtClean="0"/>
          </a:p>
          <a:p>
            <a:pPr algn="ctr"/>
            <a:r>
              <a:rPr lang="zh-TW" altLang="en-US" sz="1400" dirty="0" smtClean="0"/>
              <a:t>陳正宗終身特聘教授</a:t>
            </a:r>
            <a:r>
              <a:rPr lang="en-US" altLang="zh-TW" sz="1400" dirty="0" smtClean="0"/>
              <a:t>(</a:t>
            </a:r>
            <a:r>
              <a:rPr lang="zh-TW" altLang="en-US" sz="1400" dirty="0" smtClean="0"/>
              <a:t>臺灣海洋大學河海工程學系</a:t>
            </a:r>
            <a:r>
              <a:rPr lang="en-US" altLang="zh-TW" sz="1400" dirty="0" smtClean="0"/>
              <a:t>)</a:t>
            </a:r>
          </a:p>
          <a:p>
            <a:pPr algn="ctr"/>
            <a:r>
              <a:rPr lang="en-US" altLang="zh-TW" sz="1400" dirty="0" smtClean="0"/>
              <a:t>E-mail: </a:t>
            </a:r>
            <a:r>
              <a:rPr lang="en-US" altLang="zh-TW" sz="1400" dirty="0" smtClean="0">
                <a:hlinkClick r:id="rId4"/>
              </a:rPr>
              <a:t>jtchen@mail.ntou.edu.tw</a:t>
            </a:r>
            <a:endParaRPr lang="en-US" altLang="zh-TW" sz="1400" dirty="0" smtClean="0"/>
          </a:p>
          <a:p>
            <a:pPr algn="ctr"/>
            <a:r>
              <a:rPr lang="zh-TW" altLang="en-US" sz="1400" dirty="0" smtClean="0"/>
              <a:t>協辦委員</a:t>
            </a:r>
            <a:r>
              <a:rPr lang="en-US" altLang="zh-TW" sz="1400" dirty="0" smtClean="0"/>
              <a:t>:</a:t>
            </a:r>
          </a:p>
          <a:p>
            <a:pPr algn="ctr"/>
            <a:r>
              <a:rPr lang="zh-TW" altLang="en-US" sz="1400" dirty="0" smtClean="0"/>
              <a:t>蔡加正教授 </a:t>
            </a:r>
            <a:r>
              <a:rPr lang="en-US" altLang="zh-TW" sz="1400" dirty="0" smtClean="0"/>
              <a:t>(</a:t>
            </a:r>
            <a:r>
              <a:rPr lang="zh-TW" altLang="en-US" sz="1400" dirty="0" smtClean="0"/>
              <a:t>高雄海洋科技大學海洋環境工程系</a:t>
            </a:r>
            <a:r>
              <a:rPr lang="en-US" altLang="zh-TW" sz="1400" dirty="0" smtClean="0"/>
              <a:t>)</a:t>
            </a:r>
          </a:p>
          <a:p>
            <a:pPr algn="ctr"/>
            <a:r>
              <a:rPr lang="zh-TW" altLang="en-US" sz="1400" dirty="0" smtClean="0"/>
              <a:t>羅德章教授 </a:t>
            </a:r>
            <a:r>
              <a:rPr lang="en-US" altLang="zh-TW" sz="1400" dirty="0" smtClean="0"/>
              <a:t>(</a:t>
            </a:r>
            <a:r>
              <a:rPr lang="zh-TW" altLang="en-US" sz="1400" dirty="0" smtClean="0"/>
              <a:t>高雄海洋科技大學海事資訊科技系</a:t>
            </a:r>
            <a:r>
              <a:rPr lang="en-US" altLang="zh-TW" sz="1400" dirty="0" smtClean="0"/>
              <a:t>)</a:t>
            </a:r>
          </a:p>
          <a:p>
            <a:pPr algn="ctr"/>
            <a:r>
              <a:rPr lang="zh-TW" altLang="en-US" sz="1400" dirty="0" smtClean="0"/>
              <a:t>范佳銘副教授 </a:t>
            </a:r>
            <a:r>
              <a:rPr lang="en-US" altLang="zh-TW" sz="1400" dirty="0" smtClean="0"/>
              <a:t>(</a:t>
            </a:r>
            <a:r>
              <a:rPr lang="zh-TW" altLang="en-US" sz="1400" dirty="0" smtClean="0"/>
              <a:t>臺灣海洋大學河海工程學系</a:t>
            </a:r>
            <a:r>
              <a:rPr lang="en-US" altLang="zh-TW" sz="1400" dirty="0" smtClean="0"/>
              <a:t>)</a:t>
            </a:r>
            <a:r>
              <a:rPr lang="zh-TW" altLang="en-US" sz="1400" dirty="0" smtClean="0"/>
              <a:t> </a:t>
            </a:r>
            <a:endParaRPr lang="en-US" altLang="zh-TW" sz="1400" dirty="0" smtClean="0"/>
          </a:p>
        </p:txBody>
      </p:sp>
      <p:sp>
        <p:nvSpPr>
          <p:cNvPr id="10" name="文字方塊 9"/>
          <p:cNvSpPr txBox="1"/>
          <p:nvPr/>
        </p:nvSpPr>
        <p:spPr>
          <a:xfrm>
            <a:off x="714356" y="9644553"/>
            <a:ext cx="5214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TW" sz="1200" dirty="0" smtClean="0"/>
              <a:t>Website: http://www.math.nsysu.edu.tw/conference/bem2014/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309668" y="4448944"/>
            <a:ext cx="614366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在臺灣有許多工程學者從事邊界元素法相關學術研究，而數學界也有許多學者針對邊界積分方程法有所鑽研。然而，國內過去無相關單位或機構針對此領域舉辦研討會，讓這些專家</a:t>
            </a:r>
            <a:r>
              <a:rPr lang="zh-TW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學者苦無相互切磋之機會與交流平台</a:t>
            </a:r>
            <a:r>
              <a:rPr lang="zh-TW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。本</a:t>
            </a:r>
            <a:r>
              <a:rPr lang="zh-TW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研討會起源於</a:t>
            </a:r>
            <a:r>
              <a:rPr lang="en-US" altLang="zh-TW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2010</a:t>
            </a:r>
            <a:r>
              <a:rPr lang="zh-TW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年，正逢海洋大學河工系</a:t>
            </a:r>
            <a:r>
              <a:rPr lang="en-US" altLang="zh-TW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50</a:t>
            </a:r>
            <a:r>
              <a:rPr lang="zh-TW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週年系慶之種種機緣，由陳正宗教授團隊創辦，之後分別由成大數學系</a:t>
            </a:r>
            <a:r>
              <a:rPr lang="zh-TW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李國</a:t>
            </a:r>
            <a:r>
              <a:rPr lang="zh-TW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明</a:t>
            </a:r>
            <a:r>
              <a:rPr lang="zh-TW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教授</a:t>
            </a:r>
            <a:r>
              <a:rPr lang="zh-TW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，逢甲航太系夏育群教授，中興土木系壽克堅教授承辦。今年第五屆恰逢楊德良教授七十大壽，為</a:t>
            </a:r>
            <a:r>
              <a:rPr lang="zh-TW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表彰</a:t>
            </a:r>
            <a:r>
              <a:rPr lang="zh-TW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楊德良教授長時間對於計算水力學與數值分析方面之卓越研究</a:t>
            </a:r>
            <a:r>
              <a:rPr lang="zh-TW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貢獻，本</a:t>
            </a:r>
            <a:r>
              <a:rPr lang="zh-TW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會議將</a:t>
            </a:r>
            <a:r>
              <a:rPr lang="zh-TW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安排數場國際</a:t>
            </a:r>
            <a:r>
              <a:rPr lang="zh-TW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學者演講，其內容</a:t>
            </a:r>
            <a:r>
              <a:rPr lang="zh-TW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包含理論推導及其</a:t>
            </a:r>
            <a:r>
              <a:rPr lang="zh-TW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最新發展之模擬模式與分析方法，我們將以這些研究內容彰顯楊德良教授的傑出學術生活歷程。</a:t>
            </a:r>
            <a:endParaRPr lang="zh-TW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觀點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1123</TotalTime>
  <Words>294</Words>
  <Application>Microsoft Office PowerPoint</Application>
  <PresentationFormat>A4 紙張 (210x297 公釐)</PresentationFormat>
  <Paragraphs>17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觀點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0605CKI</cp:lastModifiedBy>
  <cp:revision>40</cp:revision>
  <cp:lastPrinted>2014-09-04T09:12:46Z</cp:lastPrinted>
  <dcterms:created xsi:type="dcterms:W3CDTF">2014-09-01T02:56:54Z</dcterms:created>
  <dcterms:modified xsi:type="dcterms:W3CDTF">2014-09-05T00:16:41Z</dcterms:modified>
</cp:coreProperties>
</file>