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6858000" cy="9906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876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0" y="200472"/>
            <a:ext cx="6399041" cy="950505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298125" y="272480"/>
            <a:ext cx="6230107" cy="4104456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770473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0050" y="770470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228600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313947" y="627123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5764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66520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5418" y="836966"/>
            <a:ext cx="2948940" cy="1144234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9127" y="836966"/>
            <a:ext cx="2948940" cy="1144234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5418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9127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28600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154135" y="2091270"/>
            <a:ext cx="2228850" cy="6075495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571030" y="1343541"/>
            <a:ext cx="3469619" cy="6824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0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4800600" y="627123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7239636"/>
            <a:ext cx="6172200" cy="151892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28600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2014/9/4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tlu@math.nsysu.edu.t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fchen@mail.ntou.edu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14356" y="8989469"/>
            <a:ext cx="52629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國立中山大學應用數學系</a:t>
            </a:r>
            <a:endParaRPr lang="zh-TW" alt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8680" y="316032"/>
            <a:ext cx="5808138" cy="218869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bliqueBottomLeft"/>
              <a:lightRig rig="threePt" dir="t"/>
            </a:scene3d>
            <a:sp3d prstMaterial="dkEdge">
              <a:bevelT h="95250"/>
            </a:sp3d>
          </a:bodyPr>
          <a:lstStyle/>
          <a:p>
            <a:pPr algn="ctr"/>
            <a:r>
              <a:rPr lang="zh-TW" alt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第五屆台灣邊界元素法、</a:t>
            </a:r>
            <a:endParaRPr lang="en-US" altLang="zh-TW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積分方程與其他相關主題研討會</a:t>
            </a:r>
            <a:r>
              <a:rPr 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ctr"/>
            <a:r>
              <a:rPr lang="zh-TW" alt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標楷體" pitchFamily="65" charset="-120"/>
                <a:ea typeface="標楷體" pitchFamily="65" charset="-120"/>
              </a:rPr>
              <a:t>慶祝楊德良教授七十大壽</a:t>
            </a:r>
            <a:endParaRPr lang="en-US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" name="圖片 13" descr="faculty-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2576736"/>
            <a:ext cx="1285884" cy="171022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571744" y="2773596"/>
            <a:ext cx="3286148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zh-TW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2014</a:t>
            </a:r>
            <a:r>
              <a:rPr lang="zh-TW" altLang="en-US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年</a:t>
            </a:r>
            <a:r>
              <a:rPr lang="en-US" altLang="zh-TW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10</a:t>
            </a:r>
            <a:r>
              <a:rPr lang="zh-TW" altLang="en-US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月</a:t>
            </a:r>
            <a:r>
              <a:rPr lang="en-US" altLang="zh-TW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4</a:t>
            </a:r>
            <a:r>
              <a:rPr lang="zh-TW" altLang="en-US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日</a:t>
            </a:r>
            <a:endParaRPr lang="zh-TW" altLang="en-US" sz="2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143116" y="3422865"/>
            <a:ext cx="42148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楊德良教授為國立台灣大學土木工程學系終身特聘教授</a:t>
            </a:r>
          </a:p>
          <a:p>
            <a:pPr algn="just"/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57166" y="7032971"/>
            <a:ext cx="6143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/>
              <a:t>主辦人</a:t>
            </a:r>
            <a:r>
              <a:rPr lang="en-US" altLang="zh-TW" sz="1400" dirty="0" smtClean="0"/>
              <a:t>: </a:t>
            </a:r>
          </a:p>
          <a:p>
            <a:pPr algn="ctr"/>
            <a:r>
              <a:rPr lang="zh-TW" altLang="en-US" sz="1400" dirty="0" smtClean="0"/>
              <a:t>呂宗澤教授 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中山大學應用數學系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  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E-mail: </a:t>
            </a:r>
            <a:r>
              <a:rPr lang="en-US" altLang="zh-TW" sz="1400" dirty="0" smtClean="0">
                <a:hlinkClick r:id="rId3"/>
              </a:rPr>
              <a:t>ttlu@math.nsysu.edu.tw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陳正宗終身特聘教授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臺灣海洋大學河海工程學系</a:t>
            </a:r>
            <a:r>
              <a:rPr lang="en-US" altLang="zh-TW" sz="1400" dirty="0" smtClean="0"/>
              <a:t>)</a:t>
            </a:r>
          </a:p>
          <a:p>
            <a:pPr algn="ctr"/>
            <a:r>
              <a:rPr lang="en-US" altLang="zh-TW" sz="1400" dirty="0" smtClean="0"/>
              <a:t>E-mail: </a:t>
            </a:r>
            <a:r>
              <a:rPr lang="en-US" altLang="zh-TW" sz="1400" dirty="0" smtClean="0">
                <a:hlinkClick r:id="rId4"/>
              </a:rPr>
              <a:t>jtchen@mail.ntou.edu.tw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協辦委員</a:t>
            </a:r>
            <a:r>
              <a:rPr lang="en-US" altLang="zh-TW" sz="1400" dirty="0" smtClean="0"/>
              <a:t>:</a:t>
            </a:r>
          </a:p>
          <a:p>
            <a:pPr algn="ctr"/>
            <a:r>
              <a:rPr lang="zh-TW" altLang="en-US" sz="1400" dirty="0" smtClean="0"/>
              <a:t>蔡加正教授 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高雄海洋科技大學海洋環境工程系</a:t>
            </a:r>
            <a:r>
              <a:rPr lang="en-US" altLang="zh-TW" sz="1400" dirty="0" smtClean="0"/>
              <a:t>)</a:t>
            </a:r>
          </a:p>
          <a:p>
            <a:pPr algn="ctr"/>
            <a:r>
              <a:rPr lang="zh-TW" altLang="en-US" sz="1400" dirty="0" smtClean="0"/>
              <a:t>羅德章教授 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高雄海洋科技大學海事資訊科技系</a:t>
            </a:r>
            <a:r>
              <a:rPr lang="en-US" altLang="zh-TW" sz="1400" dirty="0" smtClean="0"/>
              <a:t>)</a:t>
            </a:r>
          </a:p>
          <a:p>
            <a:pPr algn="ctr"/>
            <a:r>
              <a:rPr lang="zh-TW" altLang="en-US" sz="1400" dirty="0" smtClean="0"/>
              <a:t>范佳銘副教授 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臺灣海洋大學河海工程學系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 </a:t>
            </a:r>
            <a:endParaRPr lang="en-US" altLang="zh-TW" sz="1400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714356" y="9644553"/>
            <a:ext cx="521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1200" dirty="0" smtClean="0"/>
              <a:t>Website: http://www.math.nsysu.edu.tw/conference/bem2014/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309668" y="4448944"/>
            <a:ext cx="61436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在臺灣有許多工程學者從事邊界元素法相關學術研究，而數學界也有許多學者針對邊界積分方程法有所鑽研。然而，國內過去無相關單位或機構針對此領域舉辦研討會，讓這些專家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學者苦無相互切磋之機會與交流平台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。本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研討會起源於</a:t>
            </a:r>
            <a:r>
              <a:rPr lang="en-US" altLang="zh-TW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2010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年，正逢海洋大學河工系</a:t>
            </a:r>
            <a:r>
              <a:rPr lang="en-US" altLang="zh-TW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50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週年系慶之種種機緣，由陳正宗教授團隊創辦，之後分別由成大數學系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李國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明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教授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，逢甲航太系夏育群教授，中興土木系壽克堅教授承辦。今年第五屆恰逢楊德良教授七十大壽，為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表彰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楊德良教授長時間對於計算水力學與數值分析方面之卓越研究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貢獻，本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會議將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安排數場國際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學者演講，其內容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包含理論推導及其</a:t>
            </a:r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最新發展之模擬模式與分析方法，我們將以這些研究內容彰顯楊德良教授的傑出學術生活歷程。</a:t>
            </a:r>
            <a:endPara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1123</TotalTime>
  <Words>294</Words>
  <Application>Microsoft Office PowerPoint</Application>
  <PresentationFormat>A4 紙張 (210x297 公釐)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觀點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0605CKI</cp:lastModifiedBy>
  <cp:revision>40</cp:revision>
  <cp:lastPrinted>2014-09-04T09:12:46Z</cp:lastPrinted>
  <dcterms:created xsi:type="dcterms:W3CDTF">2014-09-01T02:56:54Z</dcterms:created>
  <dcterms:modified xsi:type="dcterms:W3CDTF">2014-09-05T00:16:41Z</dcterms:modified>
</cp:coreProperties>
</file>