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669088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4663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274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020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88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05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63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471863" y="9181397"/>
            <a:ext cx="2914650" cy="527403"/>
          </a:xfrm>
        </p:spPr>
        <p:txBody>
          <a:bodyPr/>
          <a:lstStyle/>
          <a:p>
            <a:r>
              <a:rPr lang="zh-TW" altLang="en-US" dirty="0" smtClean="0"/>
              <a:t>檔名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NCTS</a:t>
            </a:r>
            <a:r>
              <a:rPr lang="zh-TW" altLang="en-US" dirty="0" smtClean="0"/>
              <a:t>大學生暑期研究計畫</a:t>
            </a:r>
            <a:r>
              <a:rPr lang="en-US" altLang="zh-TW" dirty="0" smtClean="0"/>
              <a:t>2020.ppt Made by TL</a:t>
            </a:r>
            <a:fld id="{6D4A9B36-5ACB-4A20-A3DD-427E842A320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580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71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95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5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78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67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113C2-2272-4C5F-899B-81E4869D5159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A9B36-5ACB-4A20-A3DD-427E842A32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53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oleObject" Target="../embeddings/oleObject2.bin"/><Relationship Id="rId18" Type="http://schemas.openxmlformats.org/officeDocument/2006/relationships/image" Target="../media/image4.wmf"/><Relationship Id="rId3" Type="http://schemas.openxmlformats.org/officeDocument/2006/relationships/image" Target="../media/image6.png"/><Relationship Id="rId7" Type="http://schemas.openxmlformats.org/officeDocument/2006/relationships/image" Target="../media/image9.jpg"/><Relationship Id="rId12" Type="http://schemas.openxmlformats.org/officeDocument/2006/relationships/image" Target="../media/image1.wmf"/><Relationship Id="rId1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.wmf"/><Relationship Id="rId20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11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15" Type="http://schemas.openxmlformats.org/officeDocument/2006/relationships/oleObject" Target="../embeddings/oleObject3.bin"/><Relationship Id="rId10" Type="http://schemas.openxmlformats.org/officeDocument/2006/relationships/image" Target="../media/image12.emf"/><Relationship Id="rId19" Type="http://schemas.openxmlformats.org/officeDocument/2006/relationships/oleObject" Target="../embeddings/oleObject5.bin"/><Relationship Id="rId4" Type="http://schemas.openxmlformats.org/officeDocument/2006/relationships/image" Target="../media/image7.png"/><Relationship Id="rId9" Type="http://schemas.openxmlformats.org/officeDocument/2006/relationships/image" Target="../media/image11.emf"/><Relationship Id="rId1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71487" y="1054100"/>
            <a:ext cx="5915025" cy="765875"/>
          </a:xfrm>
        </p:spPr>
        <p:txBody>
          <a:bodyPr>
            <a:normAutofit/>
          </a:bodyPr>
          <a:lstStyle/>
          <a:p>
            <a:pPr algn="ctr"/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NCTS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大學生暑期研究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2020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half" idx="1"/>
          </p:nvPr>
        </p:nvSpPr>
        <p:spPr>
          <a:xfrm>
            <a:off x="471487" y="1914018"/>
            <a:ext cx="5915025" cy="6937882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1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研究議題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1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en-US" altLang="zh-TW" sz="1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分離核來談邊界元素法</a:t>
            </a:r>
            <a:r>
              <a:rPr lang="en-US" altLang="zh-TW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邊界積分方程之秩降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endParaRPr lang="en-US" altLang="zh-TW" sz="1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1500" dirty="0">
                <a:latin typeface="標楷體" panose="03000509000000000000" pitchFamily="65" charset="-120"/>
                <a:ea typeface="標楷體" panose="03000509000000000000" pitchFamily="65" charset="-120"/>
              </a:rPr>
              <a:t>On the rank deficiency of BIE/BEM using degenerate </a:t>
            </a:r>
            <a:r>
              <a:rPr lang="en-US" altLang="zh-TW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kernels</a:t>
            </a:r>
          </a:p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指導教授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國立臺灣海洋大學 陳正宗 特聘講座教授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科技部土木水利學門召集人</a:t>
            </a:r>
            <a:endParaRPr lang="en-US" altLang="zh-TW" sz="1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lang="en-US" altLang="zh-TW" sz="17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TwSIAM</a:t>
            </a:r>
            <a:r>
              <a:rPr lang="en-US" altLang="zh-TW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副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理事長</a:t>
            </a:r>
            <a:endParaRPr lang="en-US" altLang="zh-TW" sz="1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力學</a:t>
            </a:r>
            <a:r>
              <a:rPr lang="en-US" altLang="zh-TW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(STAM)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與數學</a:t>
            </a:r>
            <a:r>
              <a:rPr lang="en-US" altLang="zh-TW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7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TwSIAM</a:t>
            </a:r>
            <a:r>
              <a:rPr lang="en-US" altLang="zh-TW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雙會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士</a:t>
            </a:r>
            <a:endParaRPr lang="en-US" altLang="zh-TW" sz="1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教育部</a:t>
            </a:r>
            <a:r>
              <a:rPr lang="zh-TW" altLang="en-US" sz="1700" dirty="0">
                <a:latin typeface="標楷體" panose="03000509000000000000" pitchFamily="65" charset="-120"/>
                <a:ea typeface="標楷體" panose="03000509000000000000" pitchFamily="65" charset="-120"/>
              </a:rPr>
              <a:t>第五十五屆工科學術</a:t>
            </a:r>
            <a:r>
              <a:rPr lang="zh-TW" altLang="en-US" sz="1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獎</a:t>
            </a: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助教團隊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NTOU/MSV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研究群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2020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七月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十日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八月二十八日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國家理論科學研究中心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歡迎對計算力學與計算數學有興趣之師生參與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marL="0" indent="0" algn="ctr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學生請先報名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名額有限，請先登記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 algn="ctr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獲錄取學生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NCTS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將補助生活住宿費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083" y="258949"/>
            <a:ext cx="913020" cy="92215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7" y="479990"/>
            <a:ext cx="1838304" cy="480067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97" y="8521700"/>
            <a:ext cx="1331913" cy="1200368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239" y="8630693"/>
            <a:ext cx="1431687" cy="982381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3428999" y="9613074"/>
            <a:ext cx="3581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檔名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NCTS</a:t>
            </a:r>
            <a:r>
              <a:rPr lang="zh-TW" altLang="en-US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大學生暑期研究</a:t>
            </a:r>
            <a:r>
              <a:rPr lang="en-US" altLang="zh-TW" sz="1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2020.ppt Made by TL</a:t>
            </a:r>
            <a:endParaRPr lang="zh-TW" altLang="en-US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9" y="5010790"/>
            <a:ext cx="1524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255" y="5010790"/>
            <a:ext cx="1524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429" y="4947617"/>
            <a:ext cx="1524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7262017" y="853068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2368549" y="7131258"/>
            <a:ext cx="107442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27" name="群組 26"/>
          <p:cNvGrpSpPr/>
          <p:nvPr/>
        </p:nvGrpSpPr>
        <p:grpSpPr>
          <a:xfrm>
            <a:off x="507999" y="6861729"/>
            <a:ext cx="6850042" cy="584775"/>
            <a:chOff x="507999" y="6861729"/>
            <a:chExt cx="6850042" cy="584775"/>
          </a:xfrm>
        </p:grpSpPr>
        <p:sp>
          <p:nvSpPr>
            <p:cNvPr id="2" name="文字方塊 1"/>
            <p:cNvSpPr txBox="1"/>
            <p:nvPr/>
          </p:nvSpPr>
          <p:spPr>
            <a:xfrm>
              <a:off x="507999" y="6861729"/>
              <a:ext cx="68500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Contour plot of the degenerate kernel for the fundamental </a:t>
              </a:r>
              <a:r>
                <a:rPr lang="en-US" altLang="zh-TW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solution</a:t>
              </a:r>
              <a:r>
                <a:rPr lang="zh-TW" alt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endPara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altLang="zh-TW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 </a:t>
              </a:r>
              <a:r>
                <a:rPr lang="en-US" altLang="zh-TW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polar coordinates,</a:t>
              </a:r>
              <a:endPara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4" name="物件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0722587"/>
                </p:ext>
              </p:extLst>
            </p:nvPr>
          </p:nvGraphicFramePr>
          <p:xfrm>
            <a:off x="6069165" y="6886183"/>
            <a:ext cx="684894" cy="265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11" imgW="571252" imgH="203112" progId="Equation.DSMT4">
                    <p:embed/>
                  </p:oleObj>
                </mc:Choice>
                <mc:Fallback>
                  <p:oleObj name="Equation" r:id="rId11" imgW="571252" imgH="203112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69165" y="6886183"/>
                          <a:ext cx="684894" cy="2651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物件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0885196"/>
                </p:ext>
              </p:extLst>
            </p:nvPr>
          </p:nvGraphicFramePr>
          <p:xfrm>
            <a:off x="2329644" y="7173199"/>
            <a:ext cx="511350" cy="213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Equation" r:id="rId13" imgW="495000" imgH="203040" progId="Equation.DSMT4">
                    <p:embed/>
                  </p:oleObj>
                </mc:Choice>
                <mc:Fallback>
                  <p:oleObj name="Equation" r:id="rId13" imgW="495000" imgH="20304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9644" y="7173199"/>
                          <a:ext cx="511350" cy="21332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文字方塊 2"/>
          <p:cNvSpPr txBox="1"/>
          <p:nvPr/>
        </p:nvSpPr>
        <p:spPr>
          <a:xfrm>
            <a:off x="400679" y="6590597"/>
            <a:ext cx="173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Interior field</a:t>
            </a:r>
            <a:endParaRPr lang="zh-TW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2170905" y="6603009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431204"/>
              </p:ext>
            </p:extLst>
          </p:nvPr>
        </p:nvGraphicFramePr>
        <p:xfrm>
          <a:off x="1692199" y="6658953"/>
          <a:ext cx="579438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5" imgW="571320" imgH="228600" progId="Equation.DSMT4">
                  <p:embed/>
                </p:oleObj>
              </mc:Choice>
              <mc:Fallback>
                <p:oleObj name="Equation" r:id="rId15" imgW="57132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199" y="6658953"/>
                        <a:ext cx="579438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2569600" y="6603058"/>
            <a:ext cx="173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Interior field</a:t>
            </a:r>
            <a:endParaRPr lang="zh-TW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870721" y="666710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075406"/>
              </p:ext>
            </p:extLst>
          </p:nvPr>
        </p:nvGraphicFramePr>
        <p:xfrm>
          <a:off x="3832225" y="6654800"/>
          <a:ext cx="601663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7" imgW="583920" imgH="228600" progId="Equation.DSMT4">
                  <p:embed/>
                </p:oleObj>
              </mc:Choice>
              <mc:Fallback>
                <p:oleObj name="Equation" r:id="rId17" imgW="583920" imgH="2286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25" y="6654800"/>
                        <a:ext cx="601663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文字方塊 31"/>
          <p:cNvSpPr txBox="1"/>
          <p:nvPr/>
        </p:nvSpPr>
        <p:spPr>
          <a:xfrm>
            <a:off x="4754864" y="6591105"/>
            <a:ext cx="173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Full </a:t>
            </a:r>
            <a:r>
              <a:rPr lang="en-US" altLang="zh-TW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endParaRPr lang="zh-TW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5804518" y="6680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211454"/>
              </p:ext>
            </p:extLst>
          </p:nvPr>
        </p:nvGraphicFramePr>
        <p:xfrm>
          <a:off x="5776864" y="6644235"/>
          <a:ext cx="8350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19" imgW="838080" imgH="228600" progId="Equation.DSMT4">
                  <p:embed/>
                </p:oleObj>
              </mc:Choice>
              <mc:Fallback>
                <p:oleObj name="Equation" r:id="rId19" imgW="838080" imgH="2286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864" y="6644235"/>
                        <a:ext cx="835025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02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84</Words>
  <Application>Microsoft Office PowerPoint</Application>
  <PresentationFormat>A4 紙張 (210x297 公釐)</PresentationFormat>
  <Paragraphs>31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Equation</vt:lpstr>
      <vt:lpstr>NCTS大學生暑期研究2020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NCTS大學生暑期計畫2020</dc:title>
  <dc:creator>user</dc:creator>
  <cp:lastModifiedBy>Windows 使用者</cp:lastModifiedBy>
  <cp:revision>10</cp:revision>
  <cp:lastPrinted>2020-05-04T01:15:59Z</cp:lastPrinted>
  <dcterms:created xsi:type="dcterms:W3CDTF">2020-05-04T00:53:51Z</dcterms:created>
  <dcterms:modified xsi:type="dcterms:W3CDTF">2020-05-05T07:00:42Z</dcterms:modified>
</cp:coreProperties>
</file>