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669088" cy="9928225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4663" y="4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13C2-2272-4C5F-899B-81E4869D5159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9B36-5ACB-4A20-A3DD-427E842A32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54274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13C2-2272-4C5F-899B-81E4869D5159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9B36-5ACB-4A20-A3DD-427E842A32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0205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13C2-2272-4C5F-899B-81E4869D5159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9B36-5ACB-4A20-A3DD-427E842A32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3882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13C2-2272-4C5F-899B-81E4869D5159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9B36-5ACB-4A20-A3DD-427E842A32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005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13C2-2272-4C5F-899B-81E4869D5159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9B36-5ACB-4A20-A3DD-427E842A32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8636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13C2-2272-4C5F-899B-81E4869D5159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71863" y="9181397"/>
            <a:ext cx="2914650" cy="527403"/>
          </a:xfrm>
        </p:spPr>
        <p:txBody>
          <a:bodyPr/>
          <a:lstStyle/>
          <a:p>
            <a:r>
              <a:rPr lang="zh-TW" altLang="en-US" dirty="0" smtClean="0"/>
              <a:t>檔名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/>
              <a:t>NCTS</a:t>
            </a:r>
            <a:r>
              <a:rPr lang="zh-TW" altLang="en-US" dirty="0" smtClean="0"/>
              <a:t>大學生暑期研究計畫</a:t>
            </a:r>
            <a:r>
              <a:rPr lang="en-US" altLang="zh-TW" dirty="0" smtClean="0"/>
              <a:t>2020.ppt Made by TL</a:t>
            </a:r>
            <a:fld id="{6D4A9B36-5ACB-4A20-A3DD-427E842A3202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58040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13C2-2272-4C5F-899B-81E4869D5159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9B36-5ACB-4A20-A3DD-427E842A32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7121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13C2-2272-4C5F-899B-81E4869D5159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9B36-5ACB-4A20-A3DD-427E842A32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8954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13C2-2272-4C5F-899B-81E4869D5159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9B36-5ACB-4A20-A3DD-427E842A32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0550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13C2-2272-4C5F-899B-81E4869D5159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9B36-5ACB-4A20-A3DD-427E842A32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6786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113C2-2272-4C5F-899B-81E4869D5159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A9B36-5ACB-4A20-A3DD-427E842A32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4677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13C2-2272-4C5F-899B-81E4869D5159}" type="datetimeFigureOut">
              <a:rPr lang="zh-TW" altLang="en-US" smtClean="0"/>
              <a:t>2020/5/5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A9B36-5ACB-4A20-A3DD-427E842A320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4531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13" Type="http://schemas.openxmlformats.org/officeDocument/2006/relationships/oleObject" Target="../embeddings/oleObject2.bin"/><Relationship Id="rId18" Type="http://schemas.openxmlformats.org/officeDocument/2006/relationships/image" Target="../media/image4.wmf"/><Relationship Id="rId3" Type="http://schemas.openxmlformats.org/officeDocument/2006/relationships/image" Target="../media/image6.png"/><Relationship Id="rId7" Type="http://schemas.openxmlformats.org/officeDocument/2006/relationships/image" Target="../media/image9.jpg"/><Relationship Id="rId12" Type="http://schemas.openxmlformats.org/officeDocument/2006/relationships/image" Target="../media/image1.wmf"/><Relationship Id="rId17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3.wmf"/><Relationship Id="rId20" Type="http://schemas.openxmlformats.org/officeDocument/2006/relationships/image" Target="../media/image5.wmf"/><Relationship Id="rId1" Type="http://schemas.openxmlformats.org/officeDocument/2006/relationships/vmlDrawing" Target="../drawings/vmlDrawing1.vml"/><Relationship Id="rId6" Type="http://schemas.microsoft.com/office/2007/relationships/hdphoto" Target="../media/hdphoto1.wdp"/><Relationship Id="rId11" Type="http://schemas.openxmlformats.org/officeDocument/2006/relationships/oleObject" Target="../embeddings/oleObject1.bin"/><Relationship Id="rId5" Type="http://schemas.openxmlformats.org/officeDocument/2006/relationships/image" Target="../media/image8.png"/><Relationship Id="rId15" Type="http://schemas.openxmlformats.org/officeDocument/2006/relationships/oleObject" Target="../embeddings/oleObject3.bin"/><Relationship Id="rId10" Type="http://schemas.openxmlformats.org/officeDocument/2006/relationships/image" Target="../media/image12.emf"/><Relationship Id="rId19" Type="http://schemas.openxmlformats.org/officeDocument/2006/relationships/oleObject" Target="../embeddings/oleObject5.bin"/><Relationship Id="rId4" Type="http://schemas.openxmlformats.org/officeDocument/2006/relationships/image" Target="../media/image7.png"/><Relationship Id="rId9" Type="http://schemas.openxmlformats.org/officeDocument/2006/relationships/image" Target="../media/image11.emf"/><Relationship Id="rId1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471487" y="1054100"/>
            <a:ext cx="5915025" cy="765875"/>
          </a:xfrm>
        </p:spPr>
        <p:txBody>
          <a:bodyPr>
            <a:normAutofit/>
          </a:bodyPr>
          <a:lstStyle/>
          <a:p>
            <a:pPr algn="ctr"/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NCTS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大學生暑期研究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2020</a:t>
            </a:r>
            <a:endParaRPr lang="zh-TW" altLang="en-US" sz="32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</p:txBody>
      </p:sp>
      <p:sp>
        <p:nvSpPr>
          <p:cNvPr id="7" name="內容版面配置區 6"/>
          <p:cNvSpPr>
            <a:spLocks noGrp="1"/>
          </p:cNvSpPr>
          <p:nvPr>
            <p:ph sz="half" idx="1"/>
          </p:nvPr>
        </p:nvSpPr>
        <p:spPr>
          <a:xfrm>
            <a:off x="471487" y="1914018"/>
            <a:ext cx="5915025" cy="6937882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1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研究議題</a:t>
            </a:r>
            <a:r>
              <a:rPr lang="en-US" altLang="zh-TW" sz="1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  <a:r>
              <a:rPr lang="zh-TW" altLang="en-US" sz="1800" dirty="0" smtClean="0"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endParaRPr lang="en-US" altLang="zh-TW" sz="1800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1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r>
              <a:rPr lang="zh-TW" altLang="en-US" sz="1700" dirty="0">
                <a:latin typeface="標楷體" panose="03000509000000000000" pitchFamily="65" charset="-120"/>
                <a:ea typeface="標楷體" panose="03000509000000000000" pitchFamily="65" charset="-120"/>
              </a:rPr>
              <a:t>分離核來談邊界元素法</a:t>
            </a:r>
            <a:r>
              <a:rPr lang="en-US" altLang="zh-TW" sz="1700" dirty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1700" dirty="0">
                <a:latin typeface="標楷體" panose="03000509000000000000" pitchFamily="65" charset="-120"/>
                <a:ea typeface="標楷體" panose="03000509000000000000" pitchFamily="65" charset="-120"/>
              </a:rPr>
              <a:t>邊界積分方程之秩降</a:t>
            </a:r>
            <a:r>
              <a:rPr lang="zh-TW" altLang="en-US" sz="1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問題</a:t>
            </a:r>
            <a:endParaRPr lang="en-US" altLang="zh-TW" sz="1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en-US" altLang="zh-TW" sz="1500" dirty="0">
                <a:latin typeface="標楷體" panose="03000509000000000000" pitchFamily="65" charset="-120"/>
                <a:ea typeface="標楷體" panose="03000509000000000000" pitchFamily="65" charset="-120"/>
              </a:rPr>
              <a:t>On the rank deficiency of BIE/BEM using degenerate </a:t>
            </a:r>
            <a:r>
              <a:rPr lang="en-US" altLang="zh-TW" sz="15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kernels</a:t>
            </a:r>
          </a:p>
          <a:p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指導教授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國立臺灣海洋大學 陳正宗 特聘講座教授</a:t>
            </a:r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1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en-US" sz="1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科技部土木水利學門召集人</a:t>
            </a:r>
            <a:endParaRPr lang="en-US" altLang="zh-TW" sz="1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en-US" altLang="zh-TW" sz="17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TwSIAM</a:t>
            </a:r>
            <a:r>
              <a:rPr lang="en-US" altLang="zh-TW" sz="1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1700" dirty="0">
                <a:latin typeface="標楷體" panose="03000509000000000000" pitchFamily="65" charset="-120"/>
                <a:ea typeface="標楷體" panose="03000509000000000000" pitchFamily="65" charset="-120"/>
              </a:rPr>
              <a:t>副</a:t>
            </a:r>
            <a:r>
              <a:rPr lang="zh-TW" altLang="en-US" sz="1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理事長</a:t>
            </a:r>
            <a:endParaRPr lang="en-US" altLang="zh-TW" sz="17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力學</a:t>
            </a:r>
            <a:r>
              <a:rPr lang="en-US" altLang="zh-TW" sz="1700" dirty="0">
                <a:latin typeface="標楷體" panose="03000509000000000000" pitchFamily="65" charset="-120"/>
                <a:ea typeface="標楷體" panose="03000509000000000000" pitchFamily="65" charset="-120"/>
              </a:rPr>
              <a:t>(STAM)</a:t>
            </a:r>
            <a:r>
              <a:rPr lang="zh-TW" altLang="en-US" sz="1700" dirty="0">
                <a:latin typeface="標楷體" panose="03000509000000000000" pitchFamily="65" charset="-120"/>
                <a:ea typeface="標楷體" panose="03000509000000000000" pitchFamily="65" charset="-120"/>
              </a:rPr>
              <a:t>與數學</a:t>
            </a:r>
            <a:r>
              <a:rPr lang="en-US" altLang="zh-TW" sz="17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altLang="zh-TW" sz="17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TwSIAM</a:t>
            </a:r>
            <a:r>
              <a:rPr lang="en-US" altLang="zh-TW" sz="17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1700" dirty="0">
                <a:latin typeface="標楷體" panose="03000509000000000000" pitchFamily="65" charset="-120"/>
                <a:ea typeface="標楷體" panose="03000509000000000000" pitchFamily="65" charset="-120"/>
              </a:rPr>
              <a:t>雙會</a:t>
            </a:r>
            <a:r>
              <a:rPr lang="zh-TW" altLang="en-US" sz="1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士</a:t>
            </a:r>
            <a:endParaRPr lang="en-US" altLang="zh-TW" sz="1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教育部</a:t>
            </a:r>
            <a:r>
              <a:rPr lang="zh-TW" altLang="en-US" sz="1700" dirty="0">
                <a:latin typeface="標楷體" panose="03000509000000000000" pitchFamily="65" charset="-120"/>
                <a:ea typeface="標楷體" panose="03000509000000000000" pitchFamily="65" charset="-120"/>
              </a:rPr>
              <a:t>第五十五屆工科學術</a:t>
            </a:r>
            <a:r>
              <a:rPr lang="zh-TW" altLang="en-US" sz="1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獎</a:t>
            </a:r>
            <a:endParaRPr lang="en-US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助教團隊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NTOU/MSV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研究群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時間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七月</a:t>
            </a: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十日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八月二十八日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地點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國家理論科學研究中心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 algn="ctr">
              <a:buNone/>
            </a:pP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歡迎對計算力學與計算數學有興趣之師生參與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</a:p>
          <a:p>
            <a:pPr marL="0" indent="0" algn="ctr">
              <a:buNone/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學生請先報名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名額有限，請先登記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 algn="ctr">
              <a:buNone/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獲錄取學生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NCTS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將補助生活住宿費</a:t>
            </a:r>
            <a:endParaRPr lang="en-US" altLang="zh-TW" sz="1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083" y="258949"/>
            <a:ext cx="913020" cy="922151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97" y="479990"/>
            <a:ext cx="1838304" cy="480067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297" y="8521700"/>
            <a:ext cx="1331913" cy="1200368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6239" y="8630693"/>
            <a:ext cx="1431687" cy="982381"/>
          </a:xfrm>
          <a:prstGeom prst="rect">
            <a:avLst/>
          </a:prstGeom>
        </p:spPr>
      </p:pic>
      <p:sp>
        <p:nvSpPr>
          <p:cNvPr id="16" name="文字方塊 15"/>
          <p:cNvSpPr txBox="1"/>
          <p:nvPr/>
        </p:nvSpPr>
        <p:spPr>
          <a:xfrm>
            <a:off x="3428999" y="9613074"/>
            <a:ext cx="358140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檔名</a:t>
            </a:r>
            <a:r>
              <a:rPr lang="en-US" altLang="zh-TW" sz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 NCTS</a:t>
            </a:r>
            <a:r>
              <a:rPr lang="zh-TW" altLang="en-US" sz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大學生暑期研究</a:t>
            </a:r>
            <a:r>
              <a:rPr lang="en-US" altLang="zh-TW" sz="1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2020.ppt Made by TL</a:t>
            </a:r>
            <a:endParaRPr lang="zh-TW" altLang="en-US" sz="1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99" y="5010790"/>
            <a:ext cx="15240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255" y="5010790"/>
            <a:ext cx="15240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0429" y="4947617"/>
            <a:ext cx="1524000" cy="153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7262017" y="853068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2368549" y="7131258"/>
            <a:ext cx="107442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27" name="群組 26"/>
          <p:cNvGrpSpPr/>
          <p:nvPr/>
        </p:nvGrpSpPr>
        <p:grpSpPr>
          <a:xfrm>
            <a:off x="507999" y="6861729"/>
            <a:ext cx="6850042" cy="584775"/>
            <a:chOff x="507999" y="6861729"/>
            <a:chExt cx="6850042" cy="584775"/>
          </a:xfrm>
        </p:grpSpPr>
        <p:sp>
          <p:nvSpPr>
            <p:cNvPr id="2" name="文字方塊 1"/>
            <p:cNvSpPr txBox="1"/>
            <p:nvPr/>
          </p:nvSpPr>
          <p:spPr>
            <a:xfrm>
              <a:off x="507999" y="6861729"/>
              <a:ext cx="685004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Contour plot of the degenerate kernel for the fundamental </a:t>
              </a:r>
              <a:r>
                <a:rPr lang="en-US" altLang="zh-TW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solution</a:t>
              </a:r>
              <a:r>
                <a:rPr lang="zh-TW" altLang="en-US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        </a:t>
              </a:r>
              <a:endParaRPr lang="en-US" altLang="zh-TW" sz="16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r>
                <a:rPr lang="en-US" altLang="zh-TW" sz="16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 </a:t>
              </a:r>
              <a:r>
                <a:rPr lang="en-US" altLang="zh-TW" sz="16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polar coordinates,</a:t>
              </a:r>
              <a:endParaRPr lang="zh-TW" altLang="en-US" sz="16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aphicFrame>
          <p:nvGraphicFramePr>
            <p:cNvPr id="24" name="物件 2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60722587"/>
                </p:ext>
              </p:extLst>
            </p:nvPr>
          </p:nvGraphicFramePr>
          <p:xfrm>
            <a:off x="6069165" y="6886183"/>
            <a:ext cx="684894" cy="2651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4" name="Equation" r:id="rId11" imgW="571252" imgH="203112" progId="Equation.DSMT4">
                    <p:embed/>
                  </p:oleObj>
                </mc:Choice>
                <mc:Fallback>
                  <p:oleObj name="Equation" r:id="rId11" imgW="571252" imgH="203112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069165" y="6886183"/>
                          <a:ext cx="684894" cy="265113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6" name="物件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70885196"/>
                </p:ext>
              </p:extLst>
            </p:nvPr>
          </p:nvGraphicFramePr>
          <p:xfrm>
            <a:off x="2329644" y="7173199"/>
            <a:ext cx="511350" cy="21332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5" name="Equation" r:id="rId13" imgW="495000" imgH="203040" progId="Equation.DSMT4">
                    <p:embed/>
                  </p:oleObj>
                </mc:Choice>
                <mc:Fallback>
                  <p:oleObj name="Equation" r:id="rId13" imgW="495000" imgH="203040" progId="Equation.DSMT4">
                    <p:embed/>
                    <p:pic>
                      <p:nvPicPr>
                        <p:cNvPr id="0" name="Object 1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29644" y="7173199"/>
                          <a:ext cx="511350" cy="213324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" name="文字方塊 2"/>
          <p:cNvSpPr txBox="1"/>
          <p:nvPr/>
        </p:nvSpPr>
        <p:spPr>
          <a:xfrm>
            <a:off x="400679" y="6590597"/>
            <a:ext cx="1738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(a) Interior field</a:t>
            </a:r>
            <a:endParaRPr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2170905" y="6603009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431204"/>
              </p:ext>
            </p:extLst>
          </p:nvPr>
        </p:nvGraphicFramePr>
        <p:xfrm>
          <a:off x="1692199" y="6658953"/>
          <a:ext cx="579438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Equation" r:id="rId15" imgW="571320" imgH="228600" progId="Equation.DSMT4">
                  <p:embed/>
                </p:oleObj>
              </mc:Choice>
              <mc:Fallback>
                <p:oleObj name="Equation" r:id="rId15" imgW="571320" imgH="228600" progId="Equation.DSMT4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199" y="6658953"/>
                        <a:ext cx="579438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7" name="Rectangle 26"/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29" name="文字方塊 28"/>
          <p:cNvSpPr txBox="1"/>
          <p:nvPr/>
        </p:nvSpPr>
        <p:spPr>
          <a:xfrm>
            <a:off x="2569600" y="6603058"/>
            <a:ext cx="1738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(b) </a:t>
            </a: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Interior field</a:t>
            </a:r>
            <a:endParaRPr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28"/>
          <p:cNvSpPr>
            <a:spLocks noChangeArrowheads="1"/>
          </p:cNvSpPr>
          <p:nvPr/>
        </p:nvSpPr>
        <p:spPr bwMode="auto">
          <a:xfrm>
            <a:off x="3870721" y="6667108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0" name="物件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0075406"/>
              </p:ext>
            </p:extLst>
          </p:nvPr>
        </p:nvGraphicFramePr>
        <p:xfrm>
          <a:off x="3832225" y="6654800"/>
          <a:ext cx="601663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7" name="Equation" r:id="rId17" imgW="583920" imgH="228600" progId="Equation.DSMT4">
                  <p:embed/>
                </p:oleObj>
              </mc:Choice>
              <mc:Fallback>
                <p:oleObj name="Equation" r:id="rId17" imgW="583920" imgH="2286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2225" y="6654800"/>
                        <a:ext cx="601663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文字方塊 31"/>
          <p:cNvSpPr txBox="1"/>
          <p:nvPr/>
        </p:nvSpPr>
        <p:spPr>
          <a:xfrm>
            <a:off x="4754864" y="6591105"/>
            <a:ext cx="1738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(c) Full </a:t>
            </a:r>
            <a:r>
              <a:rPr lang="en-US" altLang="zh-TW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field</a:t>
            </a:r>
            <a:endParaRPr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34"/>
          <p:cNvSpPr>
            <a:spLocks noChangeArrowheads="1"/>
          </p:cNvSpPr>
          <p:nvPr/>
        </p:nvSpPr>
        <p:spPr bwMode="auto">
          <a:xfrm>
            <a:off x="5804518" y="6680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22" name="物件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211454"/>
              </p:ext>
            </p:extLst>
          </p:nvPr>
        </p:nvGraphicFramePr>
        <p:xfrm>
          <a:off x="5776864" y="6644235"/>
          <a:ext cx="835025" cy="22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8" name="Equation" r:id="rId19" imgW="838080" imgH="228600" progId="Equation.DSMT4">
                  <p:embed/>
                </p:oleObj>
              </mc:Choice>
              <mc:Fallback>
                <p:oleObj name="Equation" r:id="rId19" imgW="838080" imgH="228600" progId="Equation.DSMT4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864" y="6644235"/>
                        <a:ext cx="835025" cy="225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1028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84</Words>
  <Application>Microsoft Office PowerPoint</Application>
  <PresentationFormat>A4 紙張 (210x297 公釐)</PresentationFormat>
  <Paragraphs>31</Paragraphs>
  <Slides>1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9" baseType="lpstr">
      <vt:lpstr>新細明體</vt:lpstr>
      <vt:lpstr>標楷體</vt:lpstr>
      <vt:lpstr>Arial</vt:lpstr>
      <vt:lpstr>Calibri</vt:lpstr>
      <vt:lpstr>Calibri Light</vt:lpstr>
      <vt:lpstr>Times New Roman</vt:lpstr>
      <vt:lpstr>Office 佈景主題</vt:lpstr>
      <vt:lpstr>Equation</vt:lpstr>
      <vt:lpstr>NCTS大學生暑期研究2020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NCTS大學生暑期計畫2020</dc:title>
  <dc:creator>user</dc:creator>
  <cp:lastModifiedBy>Windows 使用者</cp:lastModifiedBy>
  <cp:revision>10</cp:revision>
  <cp:lastPrinted>2020-05-04T01:15:59Z</cp:lastPrinted>
  <dcterms:created xsi:type="dcterms:W3CDTF">2020-05-04T00:53:51Z</dcterms:created>
  <dcterms:modified xsi:type="dcterms:W3CDTF">2020-05-05T07:00:42Z</dcterms:modified>
</cp:coreProperties>
</file>